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4/20/2017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4/20/2017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4/20/2017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4/20/2017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fontScale="90000"/>
          </a:bodyPr>
          <a:lstStyle/>
          <a:p>
            <a:r>
              <a:rPr lang="en-US" dirty="0" smtClean="0">
                <a:solidFill>
                  <a:srgbClr val="00B050"/>
                </a:solidFill>
              </a:rPr>
              <a:t>Me llamo _________ Clase 702</a:t>
            </a:r>
            <a:br>
              <a:rPr lang="en-US" dirty="0" smtClean="0">
                <a:solidFill>
                  <a:srgbClr val="00B050"/>
                </a:solidFill>
              </a:rPr>
            </a:br>
            <a:r>
              <a:rPr lang="en-US" dirty="0" smtClean="0">
                <a:solidFill>
                  <a:srgbClr val="00B050"/>
                </a:solidFill>
              </a:rPr>
              <a:t>La fecha es el 24-28 de </a:t>
            </a:r>
            <a:r>
              <a:rPr lang="en-US" dirty="0" err="1" smtClean="0">
                <a:solidFill>
                  <a:srgbClr val="00B050"/>
                </a:solidFill>
              </a:rPr>
              <a:t>abril</a:t>
            </a:r>
            <a:r>
              <a:rPr lang="en-US" dirty="0" smtClean="0">
                <a:solidFill>
                  <a:srgbClr val="00B050"/>
                </a:solidFill>
              </a:rPr>
              <a:t> del 2017</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dirty="0" smtClean="0">
                <a:solidFill>
                  <a:srgbClr val="FF0000"/>
                </a:solidFill>
              </a:rPr>
              <a:t> # 61: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 61: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2870</TotalTime>
  <Words>381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702 La fecha es el 24-28 de abril del 2017</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9</cp:revision>
  <dcterms:created xsi:type="dcterms:W3CDTF">2015-01-05T19:04:17Z</dcterms:created>
  <dcterms:modified xsi:type="dcterms:W3CDTF">2017-04-20T15:57:30Z</dcterms:modified>
</cp:coreProperties>
</file>